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EF543-4E5A-0D36-B6DB-15A98204EA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2780E2-005A-5318-CD83-8400A8BC9D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AD097-C8E7-3308-57C3-A2B91116B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0EFF-34C5-4E97-AB6F-28F74ED5C857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010D7-217B-F22F-B28E-F72EC2B1E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D4AB4-3313-EDCE-4D65-797940BB7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E192-1B0E-48E2-A87D-9DBE3A3FA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03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C05E4-D368-2218-94A2-6AA038259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575F23-E04F-008C-7055-D52E6E8ED8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AED2A-AFE7-B845-45C6-9B45311A8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0EFF-34C5-4E97-AB6F-28F74ED5C857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1CE71-3B9B-ED3A-6A01-A2764A4DB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81226-CA09-6F83-D7F2-712C143E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E192-1B0E-48E2-A87D-9DBE3A3FA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130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FCC24E-41BB-C03E-48D2-1F8B53C7FC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328C66-8046-6B65-FF41-D282B1849B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0969D-1B8D-4F47-7228-CD2C62A5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0EFF-34C5-4E97-AB6F-28F74ED5C857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3DA8B-1B37-0FD1-BEC9-59C91FBC1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22028-A2C1-94D5-33A1-74F699082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E192-1B0E-48E2-A87D-9DBE3A3FA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489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01153-6723-8A5F-20A9-714075A84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6699A-01A7-495A-15AF-D6CE9EC62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B4023-3FD1-C79B-A8EF-032F41A6C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0EFF-34C5-4E97-AB6F-28F74ED5C857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21AB8-D497-B2E6-B516-A7CEAEFCA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B06B3-F006-3FEA-B9AF-6A8EFF4D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E192-1B0E-48E2-A87D-9DBE3A3FA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69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B0ABB-826F-1FDD-CB77-68C2E7F5E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8CE462-7DD0-4DD3-2661-9701581462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B5B151-33F9-4628-8101-6A462C72B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0EFF-34C5-4E97-AB6F-28F74ED5C857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81357-6F0E-495F-A74B-25897B0D7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D9608-DAE2-1BFC-C95E-7656AAD53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E192-1B0E-48E2-A87D-9DBE3A3FA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883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CB5F1-0FC5-292E-94B5-D5ACB8083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E30D1-472C-838D-E628-C8BF5E65B3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8B1E1C-EFDD-5603-0A2C-D2E01F662D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338F6B-74AC-219D-FF93-C73B69B99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0EFF-34C5-4E97-AB6F-28F74ED5C857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E97C0E-12F7-0566-09FF-C1E6E16C9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E3CB86-827C-174F-4E79-2FDF84B4D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E192-1B0E-48E2-A87D-9DBE3A3FA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92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47C64-0064-F6A5-9ECD-EE1749728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38B60D-238F-AB2A-FC67-416D272B5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60058F-7CD4-4C58-43D2-65EDE580A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ABF522-580A-2B6F-9C1B-4919C0744E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2A869F-D268-E0DE-36A3-B6A1737909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6D899C-0E6A-3FEC-2886-2FE37B61E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0EFF-34C5-4E97-AB6F-28F74ED5C857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53F54F-8F32-B4F7-F715-073D464C5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DABD79-381B-A5FF-93C1-89E6B39AA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E192-1B0E-48E2-A87D-9DBE3A3FA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906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944DA-8EE5-E872-B5F1-100B7B987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5C140C-2745-330B-C60E-A2E758C3A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0EFF-34C5-4E97-AB6F-28F74ED5C857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483E3A-FE69-A77C-BB93-92FE9F1C6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4D6E5D-4FF1-9DD0-7E96-A2FF9C7D1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E192-1B0E-48E2-A87D-9DBE3A3FA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510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07A828-1E19-3746-B8D3-4E408825E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0EFF-34C5-4E97-AB6F-28F74ED5C857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34E16-64E0-E483-6517-A73D03B86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2894A-79C4-C9B3-FA9F-52E0645D3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E192-1B0E-48E2-A87D-9DBE3A3FA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858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7B2DA-2D01-0005-5691-A04CE661E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0AD57-AD8E-498B-4FE9-ED4BCB261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5F23C4-787F-9D0F-9C67-76CD2642D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7AEF6A-08BA-FA34-E18E-9641B5E1B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0EFF-34C5-4E97-AB6F-28F74ED5C857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D8DF94-6DE2-0FC6-142B-7E5A06A83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3B8BF2-9701-D72D-DFB7-76E4F1C51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E192-1B0E-48E2-A87D-9DBE3A3FA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439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AA4DC-A3DC-B349-A2AB-1379954B4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6F7A0B-CB33-27FA-885F-0336104DF7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0FC3C0-5FC6-E050-C34F-0F3E076028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4508D7-6CC3-F5E6-314F-F353903D8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0EFF-34C5-4E97-AB6F-28F74ED5C857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EB9038-008F-65F5-80C6-DDE267280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1B658D-3AA3-35BF-A5E3-5A9C361BF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E192-1B0E-48E2-A87D-9DBE3A3FA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685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DED849-BA48-9F1F-56D9-B750763BA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CEAB0A-B216-8A0E-5201-58D35442E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72AE9-39E1-A86D-EF63-BD017FE96F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D0EFF-34C5-4E97-AB6F-28F74ED5C857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F99337-5FC4-FF27-A72A-A47AC9BB1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6CE92-FF27-82BD-C531-EF62BCF525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BE192-1B0E-48E2-A87D-9DBE3A3FA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656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lose-up of a pen on a paper&#10;&#10;Description automatically generated">
            <a:extLst>
              <a:ext uri="{FF2B5EF4-FFF2-40B4-BE49-F238E27FC236}">
                <a16:creationId xmlns:a16="http://schemas.microsoft.com/office/drawing/2014/main" id="{EA872D32-62BE-5638-E186-CE4439B5EC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98" b="909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9FC1E-789A-8434-3C80-2FF848FC92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GB" sz="4800" dirty="0">
                <a:solidFill>
                  <a:schemeClr val="bg1"/>
                </a:solidFill>
              </a:rPr>
              <a:t>Test PowerPoint Document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9132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Test PowerPoint Document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PowerPoint Document</dc:title>
  <dc:creator>Dale Manawydan Gilbert</dc:creator>
  <cp:lastModifiedBy>Dale Manawydan Gilbert</cp:lastModifiedBy>
  <cp:revision>1</cp:revision>
  <dcterms:created xsi:type="dcterms:W3CDTF">2023-12-19T11:12:29Z</dcterms:created>
  <dcterms:modified xsi:type="dcterms:W3CDTF">2023-12-19T11:13:46Z</dcterms:modified>
</cp:coreProperties>
</file>